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4" r:id="rId12"/>
    <p:sldId id="269" r:id="rId13"/>
    <p:sldId id="265" r:id="rId14"/>
    <p:sldId id="266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21"/>
    <p:restoredTop sz="95801"/>
  </p:normalViewPr>
  <p:slideViewPr>
    <p:cSldViewPr snapToGrid="0" snapToObjects="1">
      <p:cViewPr varScale="1">
        <p:scale>
          <a:sx n="110" d="100"/>
          <a:sy n="110" d="100"/>
        </p:scale>
        <p:origin x="4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BACKUP/respons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949740859583446"/>
          <c:y val="0.13904448683043419"/>
          <c:w val="0.41272376157620494"/>
          <c:h val="0.7404278458258228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64DF-7142-B535-935F988696B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64DF-7142-B535-935F988696B6}"/>
              </c:ext>
            </c:extLst>
          </c:dPt>
          <c:dPt>
            <c:idx val="2"/>
            <c:bubble3D val="0"/>
            <c:explosion val="4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64DF-7142-B535-935F988696B6}"/>
              </c:ext>
            </c:extLst>
          </c:dPt>
          <c:val>
            <c:numRef>
              <c:f>f8cHYS!$K$67:$K$69</c:f>
              <c:numCache>
                <c:formatCode>0%</c:formatCode>
                <c:ptCount val="3"/>
                <c:pt idx="0">
                  <c:v>0.08</c:v>
                </c:pt>
                <c:pt idx="1">
                  <c:v>0.16</c:v>
                </c:pt>
                <c:pt idx="2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4DF-7142-B535-935F98869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12/8/19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sv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11" Type="http://schemas.openxmlformats.org/officeDocument/2006/relationships/image" Target="../media/image61.svg"/><Relationship Id="rId5" Type="http://schemas.openxmlformats.org/officeDocument/2006/relationships/image" Target="../media/image55.sv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dp.org/content/undp/en/home/sustainable-development-goals.html" TargetMode="External"/><Relationship Id="rId7" Type="http://schemas.openxmlformats.org/officeDocument/2006/relationships/hyperlink" Target="https://drive.google.com/open?id=15kV6j35B1dqu-19ObSpcX425T962sUQl" TargetMode="External"/><Relationship Id="rId2" Type="http://schemas.openxmlformats.org/officeDocument/2006/relationships/hyperlink" Target="https://admin.typeform.com/form/f8cHYS/creat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ldia.microjuris.com/tag/discrimen-por-genero/" TargetMode="External"/><Relationship Id="rId5" Type="http://schemas.openxmlformats.org/officeDocument/2006/relationships/hyperlink" Target="https://interactive.unwomen.org/multimedia/infographic/changingworldofwork/en/index.html#portfolioModal4" TargetMode="External"/><Relationship Id="rId4" Type="http://schemas.openxmlformats.org/officeDocument/2006/relationships/hyperlink" Target="https://www.undp.org/content/undp/en/home/sustainable-development-goals/goal-5-gender-equality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F68D903-F26B-46F9-911C-92FEC6A69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E6E148-E023-4954-86E3-30141DFB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  <a:noFill/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D3F982F-CC17-4661-8EAF-7BC5E6735A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0D37B37-763F-44D7-AEBC-44893638D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7E4608D-34B6-48E2-8243-67D04B36F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8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F40C4AC8-50E7-49B1-8864-2CE866701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B74515D-097E-4D6D-9614-3EE424776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01B715E-8AF8-4069-AFF6-C4731F0C3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4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E1E01D11-2228-4016-AD29-65D1C6DB2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459FE25-5A43-4BCE-B99B-4F40DE8A4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3B23074C-316F-47BD-8C6B-EC2FF4952F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A8080108-D92A-4D64-AFA7-DCCBAF669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CDA9133-E392-4602-8F72-342B0F2B1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41574FAC-64B1-48BF-9962-5F1D6F293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3C0763C8-12E2-42A2-96FE-5731CDF293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FA456C9D-7219-467B-B2AD-D5789A7D2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7284864-DE74-4A45-AD93-F63035040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2ECA1844-43F9-45F6-B52D-4854DBC48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F9ECEA64-1836-4323-A0A3-D4F829112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950F914B-7F44-4D5A-97BB-4BE453F4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3EFB651-6736-424B-995D-48C4B0E55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B4E014-64CE-4D11-A129-94A1893FA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FBDC1C1-8061-451F-8181-9F0402645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35F105D-10BD-4664-8966-82DC76172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C9E557E-56E2-4C47-BB57-B5D2A4FB3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B26C97F-79E6-504B-9F3A-758024BD8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0338" y="1507552"/>
            <a:ext cx="8679915" cy="1894970"/>
          </a:xfrm>
        </p:spPr>
        <p:txBody>
          <a:bodyPr>
            <a:normAutofit/>
          </a:bodyPr>
          <a:lstStyle/>
          <a:p>
            <a:r>
              <a:rPr lang="en-US" dirty="0"/>
              <a:t>SDG’s #5 </a:t>
            </a:r>
            <a:br>
              <a:rPr lang="en-US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Gender Equity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A44497-220D-084B-BD58-754C587EA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>
            <a:normAutofit/>
          </a:bodyPr>
          <a:lstStyle/>
          <a:p>
            <a:r>
              <a:rPr lang="es-ES_tradnl" dirty="0"/>
              <a:t>Stephanie L. Torres </a:t>
            </a:r>
            <a:r>
              <a:rPr lang="es-ES_tradnl" dirty="0" err="1"/>
              <a:t>Cotto</a:t>
            </a:r>
            <a:endParaRPr lang="es-ES_tradnl" dirty="0"/>
          </a:p>
          <a:p>
            <a:r>
              <a:rPr lang="es-ES_tradnl" dirty="0"/>
              <a:t>Karla K. Báez Delgado</a:t>
            </a:r>
          </a:p>
          <a:p>
            <a:r>
              <a:rPr lang="es-ES_tradnl" dirty="0"/>
              <a:t>Rebecca L. Schmidt Vega</a:t>
            </a:r>
          </a:p>
        </p:txBody>
      </p:sp>
    </p:spTree>
    <p:extLst>
      <p:ext uri="{BB962C8B-B14F-4D97-AF65-F5344CB8AC3E}">
        <p14:creationId xmlns:p14="http://schemas.microsoft.com/office/powerpoint/2010/main" val="1464650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A4CD35EF-7348-4E64-8700-827E64EA4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435823" y="3320139"/>
            <a:ext cx="300774" cy="25928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10CE3618-1D7A-4256-B2AF-9DB692996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824" y="6419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91A9185-A7D5-460B-98BC-0BF2EBD3E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  <a:noFill/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8AFC1764-6516-4F77-BF30-B8ADB3C9F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FCAFF9F9-F806-47EC-BCAC-9921E719F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09D92491-36BD-4861-BA54-DD88E6089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8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23740E15-AB86-4E5C-A137-07E0DDC03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BE097852-1F54-4EF0-A1BE-561272FCD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5C2DF1F9-21CC-430E-84C8-356C73C6F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4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7F11B45B-3EDE-4B6A-903B-0AE6E9DD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F77FDDC5-477E-420D-B98F-42ABA2477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A92C0474-B573-45C5-84C5-194CE1715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2FBC62F8-64D0-4025-99AE-A04E291D9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7632F945-80B5-4575-A538-29495BF8F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5562CC17-43D4-4E57-AE08-83952EE59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E1D78CFE-04CA-4101-AFCF-196940B2D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41F2A149-A64E-4690-B049-18C156A8E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D9313C72-D62D-4416-A6AE-7EB7D6B54A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77B03BEA-76E5-4ECB-B9BB-D89D27509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6AF6BECE-416D-4C3A-AD6F-68B08F3CA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B9197E2A-A098-480D-A2A6-3F3B889ED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5A493EDB-6C9E-483F-86A6-0F473E590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pic>
        <p:nvPicPr>
          <p:cNvPr id="58" name="Graphic 57" descr="Worried face with no fill">
            <a:extLst>
              <a:ext uri="{FF2B5EF4-FFF2-40B4-BE49-F238E27FC236}">
                <a16:creationId xmlns:a16="http://schemas.microsoft.com/office/drawing/2014/main" id="{4E1CE2F3-8BE5-FC47-8075-0F309F27E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798979" y="392161"/>
            <a:ext cx="2550268" cy="2550268"/>
          </a:xfrm>
          <a:prstGeom prst="rect">
            <a:avLst/>
          </a:prstGeom>
        </p:spPr>
      </p:pic>
      <p:pic>
        <p:nvPicPr>
          <p:cNvPr id="63" name="Graphic 62" descr="Confused face with no fill">
            <a:extLst>
              <a:ext uri="{FF2B5EF4-FFF2-40B4-BE49-F238E27FC236}">
                <a16:creationId xmlns:a16="http://schemas.microsoft.com/office/drawing/2014/main" id="{792F1A45-9C66-5549-BD7A-070978366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08457" y="1545206"/>
            <a:ext cx="2617108" cy="2617108"/>
          </a:xfrm>
          <a:prstGeom prst="rect">
            <a:avLst/>
          </a:prstGeom>
        </p:spPr>
      </p:pic>
      <p:pic>
        <p:nvPicPr>
          <p:cNvPr id="65" name="Graphic 64" descr="Nervous face with no fill">
            <a:extLst>
              <a:ext uri="{FF2B5EF4-FFF2-40B4-BE49-F238E27FC236}">
                <a16:creationId xmlns:a16="http://schemas.microsoft.com/office/drawing/2014/main" id="{C8DAF183-898D-BF43-B72C-A904CC7774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20057" y="1564584"/>
            <a:ext cx="2565176" cy="2565176"/>
          </a:xfrm>
          <a:prstGeom prst="rect">
            <a:avLst/>
          </a:prstGeom>
        </p:spPr>
      </p:pic>
      <p:pic>
        <p:nvPicPr>
          <p:cNvPr id="67" name="Graphic 66" descr="Grinning face with no fill">
            <a:extLst>
              <a:ext uri="{FF2B5EF4-FFF2-40B4-BE49-F238E27FC236}">
                <a16:creationId xmlns:a16="http://schemas.microsoft.com/office/drawing/2014/main" id="{880A1BC4-A48D-424F-A9D4-476D3FF2C2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64423" y="1667295"/>
            <a:ext cx="2442580" cy="2442580"/>
          </a:xfrm>
          <a:prstGeom prst="rect">
            <a:avLst/>
          </a:prstGeom>
        </p:spPr>
      </p:pic>
      <p:pic>
        <p:nvPicPr>
          <p:cNvPr id="73" name="Graphic 72" descr="Smiling face with no fill">
            <a:extLst>
              <a:ext uri="{FF2B5EF4-FFF2-40B4-BE49-F238E27FC236}">
                <a16:creationId xmlns:a16="http://schemas.microsoft.com/office/drawing/2014/main" id="{DC8F1EDB-A482-EA4F-BF45-E4CDA5F324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44746" y="1633243"/>
            <a:ext cx="2431107" cy="2431107"/>
          </a:xfrm>
          <a:prstGeom prst="rect">
            <a:avLst/>
          </a:prstGeom>
        </p:spPr>
      </p:pic>
      <p:pic>
        <p:nvPicPr>
          <p:cNvPr id="79" name="Graphic 78" descr="Chat RTL">
            <a:extLst>
              <a:ext uri="{FF2B5EF4-FFF2-40B4-BE49-F238E27FC236}">
                <a16:creationId xmlns:a16="http://schemas.microsoft.com/office/drawing/2014/main" id="{3890B4D4-9210-8949-959D-62B7EE6382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22722" y="-160862"/>
            <a:ext cx="2538992" cy="253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15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092 C 0.00951 -0.00556 0.04128 -0.00556 0.05299 -0.00556 C 0.1237 -0.00556 0.19661 0.08935 0.19661 0.19166 C 0.19661 0.13703 0.2332 0.08935 0.26758 0.08935 C 0.3043 0.08935 0.33854 0.13703 0.33854 0.19166 C 0.33854 0.16435 0.35664 0.13703 0.37513 0.13703 C 0.39323 0.13703 0.41172 0.16435 0.41172 0.19166 C 0.41172 0.178 0.42096 0.16435 0.42982 0.16435 C 0.43919 0.16435 0.44805 0.178 0.44805 0.19166 C 0.44805 0.18449 0.45247 0.178 0.45729 0.178 C 0.45964 0.178 0.46641 0.18449 0.46641 0.19166 C 0.46641 0.18449 0.46888 0.18449 0.47096 0.18449 C 0.47096 0.178 0.47552 0.18449 0.47552 0.19166 C 0.47552 0.18449 0.47552 0.19166 0.47786 0.18449 C 0.47786 0.19166 0.48008 0.18449 0.48008 0.19166 C 0.48008 0.18449 0.48008 0.19166 0.48008 0.18449 C 0.48268 0.18449 0.48268 0.19166 0.48268 0.18449 C 0.48503 0.18449 0.48503 0.19166 0.48503 0.18449 C 0.48763 0.18449 0.48763 0.19166 0.48763 0.18449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75" y="92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A4CD35EF-7348-4E64-8700-827E64EA4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435823" y="3320139"/>
            <a:ext cx="300774" cy="25928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0CE3618-1D7A-4256-B2AF-9DB692996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824" y="6419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91A9185-A7D5-460B-98BC-0BF2EBD3E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  <a:noFill/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8AFC1764-6516-4F77-BF30-B8ADB3C9F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FCAFF9F9-F806-47EC-BCAC-9921E719F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09D92491-36BD-4861-BA54-DD88E6089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8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23740E15-AB86-4E5C-A137-07E0DDC03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BE097852-1F54-4EF0-A1BE-561272FCD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5C2DF1F9-21CC-430E-84C8-356C73C6F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4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7F11B45B-3EDE-4B6A-903B-0AE6E9DD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F77FDDC5-477E-420D-B98F-42ABA2477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92C0474-B573-45C5-84C5-194CE1715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2FBC62F8-64D0-4025-99AE-A04E291D9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7632F945-80B5-4575-A538-29495BF8F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562CC17-43D4-4E57-AE08-83952EE59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E1D78CFE-04CA-4101-AFCF-196940B2D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41F2A149-A64E-4690-B049-18C156A8E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D9313C72-D62D-4416-A6AE-7EB7D6B54A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77B03BEA-76E5-4ECB-B9BB-D89D27509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6AF6BECE-416D-4C3A-AD6F-68B08F3CA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B9197E2A-A098-480D-A2A6-3F3B889ED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5A493EDB-6C9E-483F-86A6-0F473E590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7B6173B-6E2B-F94D-85AB-657AA74E4574}"/>
              </a:ext>
            </a:extLst>
          </p:cNvPr>
          <p:cNvSpPr txBox="1"/>
          <p:nvPr/>
        </p:nvSpPr>
        <p:spPr>
          <a:xfrm>
            <a:off x="304533" y="2766996"/>
            <a:ext cx="11094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Avenir Book" panose="02000503020000020003" pitchFamily="2" charset="0"/>
              </a:rPr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3421121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0">
        <p:fade/>
      </p:transition>
    </mc:Choice>
    <mc:Fallback>
      <p:transition spd="med" advClick="0" advTm="3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FB4E014-64CE-4D11-A129-94A1893FA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FBDC1C1-8061-451F-8181-9F0402645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C35F105D-10BD-4664-8966-82DC76172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C9E557E-56E2-4C47-BB57-B5D2A4FB3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F68D903-F26B-46F9-911C-92FEC6A69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8E6E148-E023-4954-86E3-30141DFB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  <a:noFill/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0D3F982F-CC17-4661-8EAF-7BC5E6735A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90D37B37-763F-44D7-AEBC-44893638D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37E4608D-34B6-48E2-8243-67D04B36F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8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F40C4AC8-50E7-49B1-8864-2CE866701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8B74515D-097E-4D6D-9614-3EE424776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B01B715E-8AF8-4069-AFF6-C4731F0C3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4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E1E01D11-2228-4016-AD29-65D1C6DB2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1459FE25-5A43-4BCE-B99B-4F40DE8A4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3B23074C-316F-47BD-8C6B-EC2FF4952F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A8080108-D92A-4D64-AFA7-DCCBAF669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4CDA9133-E392-4602-8F72-342B0F2B1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41574FAC-64B1-48BF-9962-5F1D6F293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3C0763C8-12E2-42A2-96FE-5731CDF293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FA456C9D-7219-467B-B2AD-D5789A7D2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77284864-DE74-4A45-AD93-F63035040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2ECA1844-43F9-45F6-B52D-4854DBC48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F9ECEA64-1836-4323-A0A3-D4F829112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950F914B-7F44-4D5A-97BB-4BE453F4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A3EFB651-6736-424B-995D-48C4B0E55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4976BBC0-8248-1040-B1B6-F84031CD7B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0511148"/>
              </p:ext>
            </p:extLst>
          </p:nvPr>
        </p:nvGraphicFramePr>
        <p:xfrm>
          <a:off x="607479" y="211959"/>
          <a:ext cx="10950048" cy="6103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9544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5000">
        <p:fade/>
      </p:transition>
    </mc:Choice>
    <mc:Fallback xmlns="">
      <p:transition spd="med" advClick="0" advTm="2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A4CD35EF-7348-4E64-8700-827E64EA4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435823" y="3320139"/>
            <a:ext cx="300774" cy="25928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0CE3618-1D7A-4256-B2AF-9DB692996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824" y="6419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91A9185-A7D5-460B-98BC-0BF2EBD3E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  <a:noFill/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8AFC1764-6516-4F77-BF30-B8ADB3C9F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FCAFF9F9-F806-47EC-BCAC-9921E719F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09D92491-36BD-4861-BA54-DD88E6089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8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23740E15-AB86-4E5C-A137-07E0DDC03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BE097852-1F54-4EF0-A1BE-561272FCD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5C2DF1F9-21CC-430E-84C8-356C73C6F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4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7F11B45B-3EDE-4B6A-903B-0AE6E9DD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F77FDDC5-477E-420D-B98F-42ABA2477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92C0474-B573-45C5-84C5-194CE1715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2FBC62F8-64D0-4025-99AE-A04E291D9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7632F945-80B5-4575-A538-29495BF8F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562CC17-43D4-4E57-AE08-83952EE59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E1D78CFE-04CA-4101-AFCF-196940B2D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41F2A149-A64E-4690-B049-18C156A8E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D9313C72-D62D-4416-A6AE-7EB7D6B54A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77B03BEA-76E5-4ECB-B9BB-D89D27509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6AF6BECE-416D-4C3A-AD6F-68B08F3CA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B9197E2A-A098-480D-A2A6-3F3B889ED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5A493EDB-6C9E-483F-86A6-0F473E590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pic>
        <p:nvPicPr>
          <p:cNvPr id="5" name="Graphic 4" descr="Questions">
            <a:extLst>
              <a:ext uri="{FF2B5EF4-FFF2-40B4-BE49-F238E27FC236}">
                <a16:creationId xmlns:a16="http://schemas.microsoft.com/office/drawing/2014/main" id="{E74AB07B-F7A4-2F43-AFC8-5822AFC26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1297" y="1519946"/>
            <a:ext cx="3729441" cy="372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11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A4CD35EF-7348-4E64-8700-827E64EA4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435823" y="3320139"/>
            <a:ext cx="300774" cy="25928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0CE3618-1D7A-4256-B2AF-9DB692996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824" y="6419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91A9185-A7D5-460B-98BC-0BF2EBD3E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  <a:noFill/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8AFC1764-6516-4F77-BF30-B8ADB3C9F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FCAFF9F9-F806-47EC-BCAC-9921E719F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09D92491-36BD-4861-BA54-DD88E6089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8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23740E15-AB86-4E5C-A137-07E0DDC03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BE097852-1F54-4EF0-A1BE-561272FCD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5C2DF1F9-21CC-430E-84C8-356C73C6F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4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7F11B45B-3EDE-4B6A-903B-0AE6E9DD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F77FDDC5-477E-420D-B98F-42ABA2477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92C0474-B573-45C5-84C5-194CE1715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2FBC62F8-64D0-4025-99AE-A04E291D9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7632F945-80B5-4575-A538-29495BF8F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562CC17-43D4-4E57-AE08-83952EE59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E1D78CFE-04CA-4101-AFCF-196940B2D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41F2A149-A64E-4690-B049-18C156A8E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D9313C72-D62D-4416-A6AE-7EB7D6B54A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77B03BEA-76E5-4ECB-B9BB-D89D27509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6AF6BECE-416D-4C3A-AD6F-68B08F3CA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B9197E2A-A098-480D-A2A6-3F3B889ED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5A493EDB-6C9E-483F-86A6-0F473E590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pic>
        <p:nvPicPr>
          <p:cNvPr id="5" name="Graphic 4" descr="Volume">
            <a:extLst>
              <a:ext uri="{FF2B5EF4-FFF2-40B4-BE49-F238E27FC236}">
                <a16:creationId xmlns:a16="http://schemas.microsoft.com/office/drawing/2014/main" id="{377E12C1-D9EB-A047-8384-3DDE3EC15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7361" y="1413045"/>
            <a:ext cx="3606273" cy="3606273"/>
          </a:xfrm>
          <a:prstGeom prst="rect">
            <a:avLst/>
          </a:prstGeom>
        </p:spPr>
      </p:pic>
      <p:pic>
        <p:nvPicPr>
          <p:cNvPr id="7" name="Graphic 6" descr="Customer review">
            <a:extLst>
              <a:ext uri="{FF2B5EF4-FFF2-40B4-BE49-F238E27FC236}">
                <a16:creationId xmlns:a16="http://schemas.microsoft.com/office/drawing/2014/main" id="{BD916AA2-11E2-9546-A3E8-A44A9B323C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30805" y="1552667"/>
            <a:ext cx="3151198" cy="3151198"/>
          </a:xfrm>
          <a:prstGeom prst="rect">
            <a:avLst/>
          </a:prstGeom>
        </p:spPr>
      </p:pic>
      <p:pic>
        <p:nvPicPr>
          <p:cNvPr id="33" name="Graphic 32" descr="Cheers">
            <a:extLst>
              <a:ext uri="{FF2B5EF4-FFF2-40B4-BE49-F238E27FC236}">
                <a16:creationId xmlns:a16="http://schemas.microsoft.com/office/drawing/2014/main" id="{606E0485-646E-D441-B3DC-5A5A5B87A4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00720" y="115921"/>
            <a:ext cx="6408435" cy="6408435"/>
          </a:xfrm>
          <a:prstGeom prst="rect">
            <a:avLst/>
          </a:prstGeom>
        </p:spPr>
      </p:pic>
      <p:pic>
        <p:nvPicPr>
          <p:cNvPr id="56" name="Graphic 55" descr="Fireworks">
            <a:extLst>
              <a:ext uri="{FF2B5EF4-FFF2-40B4-BE49-F238E27FC236}">
                <a16:creationId xmlns:a16="http://schemas.microsoft.com/office/drawing/2014/main" id="{B0DEB425-CA2D-A64D-9322-4C6FB92752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77689">
            <a:off x="641236" y="-2531610"/>
            <a:ext cx="2190722" cy="2190722"/>
          </a:xfrm>
          <a:prstGeom prst="rect">
            <a:avLst/>
          </a:prstGeom>
        </p:spPr>
      </p:pic>
      <p:pic>
        <p:nvPicPr>
          <p:cNvPr id="59" name="Graphic 58" descr="Fireworks">
            <a:extLst>
              <a:ext uri="{FF2B5EF4-FFF2-40B4-BE49-F238E27FC236}">
                <a16:creationId xmlns:a16="http://schemas.microsoft.com/office/drawing/2014/main" id="{E9D70C19-DF92-1B43-AF8F-40BEA8F9F2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801116">
            <a:off x="9154276" y="-2936881"/>
            <a:ext cx="2940842" cy="2940842"/>
          </a:xfrm>
          <a:prstGeom prst="rect">
            <a:avLst/>
          </a:prstGeom>
        </p:spPr>
      </p:pic>
      <p:pic>
        <p:nvPicPr>
          <p:cNvPr id="61" name="Graphic 60" descr="Dance">
            <a:extLst>
              <a:ext uri="{FF2B5EF4-FFF2-40B4-BE49-F238E27FC236}">
                <a16:creationId xmlns:a16="http://schemas.microsoft.com/office/drawing/2014/main" id="{A7383C5A-F06C-8944-B552-570F61D855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00279" y="2440796"/>
            <a:ext cx="3657472" cy="365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94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2.08333E-6 7.40741E-7 L -0.00925 0.3997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200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Motion origin="layout" path="M -4.16667E-6 -1.11111E-6 L -0.00976 0.43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2189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Isosceles Triangle 63">
            <a:extLst>
              <a:ext uri="{FF2B5EF4-FFF2-40B4-BE49-F238E27FC236}">
                <a16:creationId xmlns:a16="http://schemas.microsoft.com/office/drawing/2014/main" id="{A4CD35EF-7348-4E64-8700-827E64EA4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435823" y="3320139"/>
            <a:ext cx="300774" cy="25928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0CE3618-1D7A-4256-B2AF-9DB692996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824" y="6419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91A9185-A7D5-460B-98BC-0BF2EBD3E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  <a:noFill/>
        </p:grpSpPr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8AFC1764-6516-4F77-BF30-B8ADB3C9F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FCAFF9F9-F806-47EC-BCAC-9921E719F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09D92491-36BD-4861-BA54-DD88E6089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8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23740E15-AB86-4E5C-A137-07E0DDC03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BE097852-1F54-4EF0-A1BE-561272FCD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9" name="Freeform 10">
              <a:extLst>
                <a:ext uri="{FF2B5EF4-FFF2-40B4-BE49-F238E27FC236}">
                  <a16:creationId xmlns:a16="http://schemas.microsoft.com/office/drawing/2014/main" id="{5C2DF1F9-21CC-430E-84C8-356C73C6F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4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7F11B45B-3EDE-4B6A-903B-0AE6E9DD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id="{F77FDDC5-477E-420D-B98F-42ABA2477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id="{A92C0474-B573-45C5-84C5-194CE1715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2FBC62F8-64D0-4025-99AE-A04E291D9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7632F945-80B5-4575-A538-29495BF8F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5562CC17-43D4-4E57-AE08-83952EE59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E1D78CFE-04CA-4101-AFCF-196940B2D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41F2A149-A64E-4690-B049-18C156A8E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D9313C72-D62D-4416-A6AE-7EB7D6B54A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77B03BEA-76E5-4ECB-B9BB-D89D27509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id="{6AF6BECE-416D-4C3A-AD6F-68B08F3CA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id="{B9197E2A-A098-480D-A2A6-3F3B889ED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62" name="Freeform 23">
              <a:extLst>
                <a:ext uri="{FF2B5EF4-FFF2-40B4-BE49-F238E27FC236}">
                  <a16:creationId xmlns:a16="http://schemas.microsoft.com/office/drawing/2014/main" id="{5A493EDB-6C9E-483F-86A6-0F473E590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295A1F0-F59B-284D-B085-1941BC22ED39}"/>
              </a:ext>
            </a:extLst>
          </p:cNvPr>
          <p:cNvSpPr txBox="1"/>
          <p:nvPr/>
        </p:nvSpPr>
        <p:spPr>
          <a:xfrm>
            <a:off x="569024" y="656598"/>
            <a:ext cx="1103460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/>
              <a:t>References</a:t>
            </a:r>
            <a:r>
              <a:rPr lang="es-ES_tradnl" dirty="0"/>
              <a:t>:</a:t>
            </a:r>
          </a:p>
          <a:p>
            <a:endParaRPr lang="es-ES_tradnl" dirty="0"/>
          </a:p>
          <a:p>
            <a:r>
              <a:rPr lang="es-ES_tradnl" dirty="0" err="1"/>
              <a:t>Survey</a:t>
            </a:r>
            <a:r>
              <a:rPr lang="es-ES_tradnl" dirty="0"/>
              <a:t>: </a:t>
            </a:r>
            <a:r>
              <a:rPr lang="es-ES_tradnl" dirty="0">
                <a:hlinkClick r:id="rId2"/>
              </a:rPr>
              <a:t>https://admin.typeform.com/form/f8cHYS/create</a:t>
            </a:r>
            <a:endParaRPr lang="es-ES_tradnl" dirty="0"/>
          </a:p>
          <a:p>
            <a:endParaRPr lang="es-ES_tradnl" dirty="0"/>
          </a:p>
          <a:p>
            <a:r>
              <a:rPr lang="es-ES_tradnl" dirty="0" err="1"/>
              <a:t>SDG’s</a:t>
            </a:r>
            <a:r>
              <a:rPr lang="es-ES_tradnl" dirty="0"/>
              <a:t>: </a:t>
            </a:r>
            <a:r>
              <a:rPr lang="es-ES_tradnl" dirty="0">
                <a:hlinkClick r:id="rId3"/>
              </a:rPr>
              <a:t>https://www.undp.org/content/undp/en/home/sustainable-development-goals.html</a:t>
            </a:r>
            <a:r>
              <a:rPr lang="es-ES_tradnl" dirty="0"/>
              <a:t> </a:t>
            </a:r>
          </a:p>
          <a:p>
            <a:endParaRPr lang="es-ES_tradnl" dirty="0"/>
          </a:p>
          <a:p>
            <a:r>
              <a:rPr lang="es-ES_tradnl" dirty="0"/>
              <a:t>SDG #5: </a:t>
            </a:r>
            <a:r>
              <a:rPr lang="es-ES_tradnl" dirty="0">
                <a:hlinkClick r:id="rId4"/>
              </a:rPr>
              <a:t>https://www.undp.org/content/undp/en/home/sustainable-development-goals/goal-5-gender-equality.html</a:t>
            </a:r>
            <a:r>
              <a:rPr lang="es-ES_tradnl" dirty="0"/>
              <a:t> </a:t>
            </a:r>
          </a:p>
          <a:p>
            <a:endParaRPr lang="es-ES_tradnl" dirty="0"/>
          </a:p>
          <a:p>
            <a:r>
              <a:rPr lang="es-ES_tradnl" dirty="0"/>
              <a:t>UN </a:t>
            </a:r>
            <a:r>
              <a:rPr lang="es-ES_tradnl" dirty="0" err="1"/>
              <a:t>Women</a:t>
            </a:r>
            <a:r>
              <a:rPr lang="es-ES_tradnl" dirty="0"/>
              <a:t> </a:t>
            </a:r>
            <a:r>
              <a:rPr lang="es-ES_tradnl" dirty="0" err="1"/>
              <a:t>information</a:t>
            </a:r>
            <a:r>
              <a:rPr lang="es-ES_tradnl" dirty="0"/>
              <a:t>: </a:t>
            </a:r>
            <a:r>
              <a:rPr lang="es-ES_tradnl" dirty="0">
                <a:hlinkClick r:id="rId5"/>
              </a:rPr>
              <a:t>https://interactive.unwomen.org/multimedia/infographic/changingworldofwork/en/index.html#portfolioModal4</a:t>
            </a:r>
            <a:r>
              <a:rPr lang="es-ES_tradnl" dirty="0"/>
              <a:t> </a:t>
            </a:r>
          </a:p>
          <a:p>
            <a:endParaRPr lang="es-ES_tradnl" dirty="0"/>
          </a:p>
          <a:p>
            <a:r>
              <a:rPr lang="es-ES_tradnl" dirty="0" err="1"/>
              <a:t>Gender</a:t>
            </a:r>
            <a:r>
              <a:rPr lang="es-ES_tradnl" dirty="0"/>
              <a:t> </a:t>
            </a:r>
            <a:r>
              <a:rPr lang="es-ES_tradnl" dirty="0" err="1"/>
              <a:t>Discrimination</a:t>
            </a:r>
            <a:r>
              <a:rPr lang="es-ES_tradnl" dirty="0"/>
              <a:t> in Puerto Rico: </a:t>
            </a:r>
            <a:r>
              <a:rPr lang="es-ES_tradnl" dirty="0">
                <a:hlinkClick r:id="rId6"/>
              </a:rPr>
              <a:t>https://aldia.microjuris.com/tag/discrimen-por-genero/</a:t>
            </a:r>
            <a:r>
              <a:rPr lang="es-ES_tradnl" dirty="0"/>
              <a:t> </a:t>
            </a:r>
          </a:p>
          <a:p>
            <a:endParaRPr lang="es-ES_tradnl" dirty="0"/>
          </a:p>
          <a:p>
            <a:r>
              <a:rPr lang="es-ES_tradnl" dirty="0" err="1"/>
              <a:t>Survey</a:t>
            </a:r>
            <a:r>
              <a:rPr lang="es-ES_tradnl" dirty="0"/>
              <a:t> </a:t>
            </a:r>
            <a:r>
              <a:rPr lang="es-ES_tradnl" dirty="0" err="1"/>
              <a:t>results</a:t>
            </a:r>
            <a:r>
              <a:rPr lang="es-ES_tradnl" dirty="0"/>
              <a:t>: </a:t>
            </a:r>
            <a:r>
              <a:rPr lang="es-ES_tradnl" dirty="0">
                <a:hlinkClick r:id="rId7"/>
              </a:rPr>
              <a:t>https://drive.google.com/open?id=15kV6j35B1dqu-19ObSpcX425T962sUQl</a:t>
            </a:r>
            <a:r>
              <a:rPr lang="es-ES_tradnl" dirty="0"/>
              <a:t> </a:t>
            </a:r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1077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A4CD35EF-7348-4E64-8700-827E64EA4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435823" y="3320139"/>
            <a:ext cx="300774" cy="25928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10CE3618-1D7A-4256-B2AF-9DB692996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824" y="6419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91A9185-A7D5-460B-98BC-0BF2EBD3E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  <a:noFill/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8AFC1764-6516-4F77-BF30-B8ADB3C9F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FCAFF9F9-F806-47EC-BCAC-9921E719F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09D92491-36BD-4861-BA54-DD88E6089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8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23740E15-AB86-4E5C-A137-07E0DDC03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BE097852-1F54-4EF0-A1BE-561272FCD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5C2DF1F9-21CC-430E-84C8-356C73C6F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4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7F11B45B-3EDE-4B6A-903B-0AE6E9DD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F77FDDC5-477E-420D-B98F-42ABA2477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A92C0474-B573-45C5-84C5-194CE1715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2FBC62F8-64D0-4025-99AE-A04E291D9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7632F945-80B5-4575-A538-29495BF8F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5562CC17-43D4-4E57-AE08-83952EE59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E1D78CFE-04CA-4101-AFCF-196940B2D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41F2A149-A64E-4690-B049-18C156A8E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D9313C72-D62D-4416-A6AE-7EB7D6B54A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77B03BEA-76E5-4ECB-B9BB-D89D27509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6AF6BECE-416D-4C3A-AD6F-68B08F3CA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B9197E2A-A098-480D-A2A6-3F3B889ED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5A493EDB-6C9E-483F-86A6-0F473E590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06322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Isosceles Triangle 173">
            <a:extLst>
              <a:ext uri="{FF2B5EF4-FFF2-40B4-BE49-F238E27FC236}">
                <a16:creationId xmlns:a16="http://schemas.microsoft.com/office/drawing/2014/main" id="{B0BC2F97-F3ED-4F01-B461-9A522CD97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75225" y="1331697"/>
            <a:ext cx="193249" cy="16659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600" dirty="0"/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FBF129BC-EA9E-4D20-898B-399F7727D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CFF42BAE-3249-46C8-9108-A83C87206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46" name="Isosceles Triangle 22">
              <a:extLst>
                <a:ext uri="{FF2B5EF4-FFF2-40B4-BE49-F238E27FC236}">
                  <a16:creationId xmlns:a16="http://schemas.microsoft.com/office/drawing/2014/main" id="{4DDE2BA8-4174-4A99-BB09-0BA28F26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4A893933-F7DD-4DA6-85C7-4CFF5874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15E1AC81-83F2-45A8-9054-15570F4E2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2" name="Freeform 5">
              <a:extLst>
                <a:ext uri="{FF2B5EF4-FFF2-40B4-BE49-F238E27FC236}">
                  <a16:creationId xmlns:a16="http://schemas.microsoft.com/office/drawing/2014/main" id="{B15AA7C5-9BFE-4B90-A119-467AFACE9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3" name="Freeform 6">
              <a:extLst>
                <a:ext uri="{FF2B5EF4-FFF2-40B4-BE49-F238E27FC236}">
                  <a16:creationId xmlns:a16="http://schemas.microsoft.com/office/drawing/2014/main" id="{944AB87D-35AF-4719-9940-5822E7702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4" name="Freeform 7">
              <a:extLst>
                <a:ext uri="{FF2B5EF4-FFF2-40B4-BE49-F238E27FC236}">
                  <a16:creationId xmlns:a16="http://schemas.microsoft.com/office/drawing/2014/main" id="{E8B33BE3-7890-4628-9322-7EFBA3375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5" name="Freeform 8">
              <a:extLst>
                <a:ext uri="{FF2B5EF4-FFF2-40B4-BE49-F238E27FC236}">
                  <a16:creationId xmlns:a16="http://schemas.microsoft.com/office/drawing/2014/main" id="{01AD3ECF-519E-45E2-99DA-F5C1B5071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6" name="Freeform 9">
              <a:extLst>
                <a:ext uri="{FF2B5EF4-FFF2-40B4-BE49-F238E27FC236}">
                  <a16:creationId xmlns:a16="http://schemas.microsoft.com/office/drawing/2014/main" id="{C050E700-0FF1-4D25-B54C-84BA04FCD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7" name="Freeform 10">
              <a:extLst>
                <a:ext uri="{FF2B5EF4-FFF2-40B4-BE49-F238E27FC236}">
                  <a16:creationId xmlns:a16="http://schemas.microsoft.com/office/drawing/2014/main" id="{720D9C11-F5C9-41B0-B2F2-EE20BC3D0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8" name="Freeform 11">
              <a:extLst>
                <a:ext uri="{FF2B5EF4-FFF2-40B4-BE49-F238E27FC236}">
                  <a16:creationId xmlns:a16="http://schemas.microsoft.com/office/drawing/2014/main" id="{623A9DA0-857E-4CDE-80EA-F30F1CE55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9" name="Freeform 12">
              <a:extLst>
                <a:ext uri="{FF2B5EF4-FFF2-40B4-BE49-F238E27FC236}">
                  <a16:creationId xmlns:a16="http://schemas.microsoft.com/office/drawing/2014/main" id="{C48B8F4C-2C83-46F6-AFCD-58166AEB1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0" name="Freeform 13">
              <a:extLst>
                <a:ext uri="{FF2B5EF4-FFF2-40B4-BE49-F238E27FC236}">
                  <a16:creationId xmlns:a16="http://schemas.microsoft.com/office/drawing/2014/main" id="{234C3795-C44D-41A7-A8F6-891387A66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1" name="Freeform 14">
              <a:extLst>
                <a:ext uri="{FF2B5EF4-FFF2-40B4-BE49-F238E27FC236}">
                  <a16:creationId xmlns:a16="http://schemas.microsoft.com/office/drawing/2014/main" id="{91CC36F4-5DFA-4954-B354-97B180E98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2" name="Freeform 15">
              <a:extLst>
                <a:ext uri="{FF2B5EF4-FFF2-40B4-BE49-F238E27FC236}">
                  <a16:creationId xmlns:a16="http://schemas.microsoft.com/office/drawing/2014/main" id="{7087A08E-C024-457D-8F99-1F340CED6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3" name="Freeform 16">
              <a:extLst>
                <a:ext uri="{FF2B5EF4-FFF2-40B4-BE49-F238E27FC236}">
                  <a16:creationId xmlns:a16="http://schemas.microsoft.com/office/drawing/2014/main" id="{61CFBC61-7F57-45D7-860E-BF51B0EDA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4" name="Freeform 17">
              <a:extLst>
                <a:ext uri="{FF2B5EF4-FFF2-40B4-BE49-F238E27FC236}">
                  <a16:creationId xmlns:a16="http://schemas.microsoft.com/office/drawing/2014/main" id="{2591C3DB-4880-431E-BC3D-37F1378AC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id="{79557EFE-4199-4E24-8A13-1B9CC1715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6" name="Freeform 19">
              <a:extLst>
                <a:ext uri="{FF2B5EF4-FFF2-40B4-BE49-F238E27FC236}">
                  <a16:creationId xmlns:a16="http://schemas.microsoft.com/office/drawing/2014/main" id="{0B965615-6052-4907-A136-9CAD14604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7" name="Freeform 20">
              <a:extLst>
                <a:ext uri="{FF2B5EF4-FFF2-40B4-BE49-F238E27FC236}">
                  <a16:creationId xmlns:a16="http://schemas.microsoft.com/office/drawing/2014/main" id="{F788FFC4-205D-47C1-91E7-DD1A52E0A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8" name="Freeform 21">
              <a:extLst>
                <a:ext uri="{FF2B5EF4-FFF2-40B4-BE49-F238E27FC236}">
                  <a16:creationId xmlns:a16="http://schemas.microsoft.com/office/drawing/2014/main" id="{462FADD6-C927-46ED-A6E6-273B35C2F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22">
              <a:extLst>
                <a:ext uri="{FF2B5EF4-FFF2-40B4-BE49-F238E27FC236}">
                  <a16:creationId xmlns:a16="http://schemas.microsoft.com/office/drawing/2014/main" id="{AF64005E-134D-4444-9425-FB1C18898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23">
              <a:extLst>
                <a:ext uri="{FF2B5EF4-FFF2-40B4-BE49-F238E27FC236}">
                  <a16:creationId xmlns:a16="http://schemas.microsoft.com/office/drawing/2014/main" id="{E2565CA7-A8CB-463D-8D25-4F41235BC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24">
              <a:extLst>
                <a:ext uri="{FF2B5EF4-FFF2-40B4-BE49-F238E27FC236}">
                  <a16:creationId xmlns:a16="http://schemas.microsoft.com/office/drawing/2014/main" id="{41ABBFC0-4EEA-4634-A73B-945729D6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2" name="Freeform 25">
              <a:extLst>
                <a:ext uri="{FF2B5EF4-FFF2-40B4-BE49-F238E27FC236}">
                  <a16:creationId xmlns:a16="http://schemas.microsoft.com/office/drawing/2014/main" id="{E422F11F-726A-4A93-9D1B-B1400B061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49" name="Rectangle 148">
            <a:extLst>
              <a:ext uri="{FF2B5EF4-FFF2-40B4-BE49-F238E27FC236}">
                <a16:creationId xmlns:a16="http://schemas.microsoft.com/office/drawing/2014/main" id="{10CE3618-1D7A-4256-B2AF-9DB692996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824" y="6419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9CC40045-3931-4F5B-BFDA-CB5657884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52" name="Freeform 5">
              <a:extLst>
                <a:ext uri="{FF2B5EF4-FFF2-40B4-BE49-F238E27FC236}">
                  <a16:creationId xmlns:a16="http://schemas.microsoft.com/office/drawing/2014/main" id="{74300EE0-ECBD-4A99-A182-D65E0E6E6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" name="Freeform 6">
              <a:extLst>
                <a:ext uri="{FF2B5EF4-FFF2-40B4-BE49-F238E27FC236}">
                  <a16:creationId xmlns:a16="http://schemas.microsoft.com/office/drawing/2014/main" id="{66F00B75-03DF-4D45-9B0D-64C830BD60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7">
              <a:extLst>
                <a:ext uri="{FF2B5EF4-FFF2-40B4-BE49-F238E27FC236}">
                  <a16:creationId xmlns:a16="http://schemas.microsoft.com/office/drawing/2014/main" id="{68D3ABB2-C1A2-49A0-A399-DF61B1EF6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8">
              <a:extLst>
                <a:ext uri="{FF2B5EF4-FFF2-40B4-BE49-F238E27FC236}">
                  <a16:creationId xmlns:a16="http://schemas.microsoft.com/office/drawing/2014/main" id="{DA1AEAE7-4978-4A5B-AAD2-E2E78726FE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9">
              <a:extLst>
                <a:ext uri="{FF2B5EF4-FFF2-40B4-BE49-F238E27FC236}">
                  <a16:creationId xmlns:a16="http://schemas.microsoft.com/office/drawing/2014/main" id="{7A9AAEEE-4B18-43DC-B196-17B61CD41F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0">
              <a:extLst>
                <a:ext uri="{FF2B5EF4-FFF2-40B4-BE49-F238E27FC236}">
                  <a16:creationId xmlns:a16="http://schemas.microsoft.com/office/drawing/2014/main" id="{807703FD-FEEE-4777-846F-8C38F40CEB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1">
              <a:extLst>
                <a:ext uri="{FF2B5EF4-FFF2-40B4-BE49-F238E27FC236}">
                  <a16:creationId xmlns:a16="http://schemas.microsoft.com/office/drawing/2014/main" id="{3883325D-A3A9-46FF-B7CB-EE92752226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2">
              <a:extLst>
                <a:ext uri="{FF2B5EF4-FFF2-40B4-BE49-F238E27FC236}">
                  <a16:creationId xmlns:a16="http://schemas.microsoft.com/office/drawing/2014/main" id="{1009273A-6FB2-45C9-814B-F9F243C59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3">
              <a:extLst>
                <a:ext uri="{FF2B5EF4-FFF2-40B4-BE49-F238E27FC236}">
                  <a16:creationId xmlns:a16="http://schemas.microsoft.com/office/drawing/2014/main" id="{91456BB4-6CF2-4A71-BE63-1AC03A287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4">
              <a:extLst>
                <a:ext uri="{FF2B5EF4-FFF2-40B4-BE49-F238E27FC236}">
                  <a16:creationId xmlns:a16="http://schemas.microsoft.com/office/drawing/2014/main" id="{90F94609-6C4C-45C5-B029-0704F4BB6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5">
              <a:extLst>
                <a:ext uri="{FF2B5EF4-FFF2-40B4-BE49-F238E27FC236}">
                  <a16:creationId xmlns:a16="http://schemas.microsoft.com/office/drawing/2014/main" id="{7532FA0C-81DB-47C4-A39A-77A779E23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16">
              <a:extLst>
                <a:ext uri="{FF2B5EF4-FFF2-40B4-BE49-F238E27FC236}">
                  <a16:creationId xmlns:a16="http://schemas.microsoft.com/office/drawing/2014/main" id="{F2A2ED01-9837-46A7-B28E-15B6C229D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17">
              <a:extLst>
                <a:ext uri="{FF2B5EF4-FFF2-40B4-BE49-F238E27FC236}">
                  <a16:creationId xmlns:a16="http://schemas.microsoft.com/office/drawing/2014/main" id="{5E52EFEE-3C02-41C5-852D-699079C2E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18">
              <a:extLst>
                <a:ext uri="{FF2B5EF4-FFF2-40B4-BE49-F238E27FC236}">
                  <a16:creationId xmlns:a16="http://schemas.microsoft.com/office/drawing/2014/main" id="{A4ED1A46-9C33-4642-B4E6-DE8FB6E3FA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19">
              <a:extLst>
                <a:ext uri="{FF2B5EF4-FFF2-40B4-BE49-F238E27FC236}">
                  <a16:creationId xmlns:a16="http://schemas.microsoft.com/office/drawing/2014/main" id="{D8825798-C5AC-4262-B3CA-FAA373172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20">
              <a:extLst>
                <a:ext uri="{FF2B5EF4-FFF2-40B4-BE49-F238E27FC236}">
                  <a16:creationId xmlns:a16="http://schemas.microsoft.com/office/drawing/2014/main" id="{041EF5B5-A116-4AE7-82D0-A06B0FF58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21">
              <a:extLst>
                <a:ext uri="{FF2B5EF4-FFF2-40B4-BE49-F238E27FC236}">
                  <a16:creationId xmlns:a16="http://schemas.microsoft.com/office/drawing/2014/main" id="{1053245D-DA29-4C13-84C9-749150489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9" name="Freeform 22">
              <a:extLst>
                <a:ext uri="{FF2B5EF4-FFF2-40B4-BE49-F238E27FC236}">
                  <a16:creationId xmlns:a16="http://schemas.microsoft.com/office/drawing/2014/main" id="{1166F809-C998-47FD-8299-4F9BA65D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0" name="Freeform 23">
              <a:extLst>
                <a:ext uri="{FF2B5EF4-FFF2-40B4-BE49-F238E27FC236}">
                  <a16:creationId xmlns:a16="http://schemas.microsoft.com/office/drawing/2014/main" id="{2C6184C9-DD88-444D-83F9-7E5C128E5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1" name="Freeform 24">
              <a:extLst>
                <a:ext uri="{FF2B5EF4-FFF2-40B4-BE49-F238E27FC236}">
                  <a16:creationId xmlns:a16="http://schemas.microsoft.com/office/drawing/2014/main" id="{96A02A4D-21A3-44E5-BEFC-1DD2E8262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2" name="Freeform 25">
              <a:extLst>
                <a:ext uri="{FF2B5EF4-FFF2-40B4-BE49-F238E27FC236}">
                  <a16:creationId xmlns:a16="http://schemas.microsoft.com/office/drawing/2014/main" id="{B31F515F-6B6B-48A5-99B1-F9BBCF8F6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117" name="Picture 116">
            <a:extLst>
              <a:ext uri="{FF2B5EF4-FFF2-40B4-BE49-F238E27FC236}">
                <a16:creationId xmlns:a16="http://schemas.microsoft.com/office/drawing/2014/main" id="{9B11C19D-C15C-5745-8EB2-91E0E2C34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772" y="1798947"/>
            <a:ext cx="3799589" cy="3260105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810F98BD-9080-9E42-B94A-C217C97D4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-2829351"/>
            <a:ext cx="5944921" cy="279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36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2.08333E-7 0 L -0.20729 -0.0175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-8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2.5E-6 -1.73472E-17 L -0.00482 0.741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3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A10BB84-ACC8-4947-9950-082DED422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651" y="-3715745"/>
            <a:ext cx="3715745" cy="37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83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3.33333E-6 L -0.00039 0.77083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3854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3.33333E-6 L -0.00039 0.77083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3854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B0BC2F97-F3ED-4F01-B461-9A522CD97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75225" y="1331697"/>
            <a:ext cx="193249" cy="16659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600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0CE3618-1D7A-4256-B2AF-9DB692996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824" y="6419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id="{9CC40045-3931-4F5B-BFDA-CB5657884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300EE0-ECBD-4A99-A182-D65E0E6E6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66F00B75-03DF-4D45-9B0D-64C830BD60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8D3ABB2-C1A2-49A0-A399-DF61B1EF6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DA1AEAE7-4978-4A5B-AAD2-E2E78726FE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7A9AAEEE-4B18-43DC-B196-17B61CD41F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0">
              <a:extLst>
                <a:ext uri="{FF2B5EF4-FFF2-40B4-BE49-F238E27FC236}">
                  <a16:creationId xmlns:a16="http://schemas.microsoft.com/office/drawing/2014/main" id="{807703FD-FEEE-4777-846F-8C38F40CEB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1">
              <a:extLst>
                <a:ext uri="{FF2B5EF4-FFF2-40B4-BE49-F238E27FC236}">
                  <a16:creationId xmlns:a16="http://schemas.microsoft.com/office/drawing/2014/main" id="{3883325D-A3A9-46FF-B7CB-EE92752226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2">
              <a:extLst>
                <a:ext uri="{FF2B5EF4-FFF2-40B4-BE49-F238E27FC236}">
                  <a16:creationId xmlns:a16="http://schemas.microsoft.com/office/drawing/2014/main" id="{1009273A-6FB2-45C9-814B-F9F243C59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3">
              <a:extLst>
                <a:ext uri="{FF2B5EF4-FFF2-40B4-BE49-F238E27FC236}">
                  <a16:creationId xmlns:a16="http://schemas.microsoft.com/office/drawing/2014/main" id="{91456BB4-6CF2-4A71-BE63-1AC03A287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4">
              <a:extLst>
                <a:ext uri="{FF2B5EF4-FFF2-40B4-BE49-F238E27FC236}">
                  <a16:creationId xmlns:a16="http://schemas.microsoft.com/office/drawing/2014/main" id="{90F94609-6C4C-45C5-B029-0704F4BB6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5">
              <a:extLst>
                <a:ext uri="{FF2B5EF4-FFF2-40B4-BE49-F238E27FC236}">
                  <a16:creationId xmlns:a16="http://schemas.microsoft.com/office/drawing/2014/main" id="{7532FA0C-81DB-47C4-A39A-77A779E23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6">
              <a:extLst>
                <a:ext uri="{FF2B5EF4-FFF2-40B4-BE49-F238E27FC236}">
                  <a16:creationId xmlns:a16="http://schemas.microsoft.com/office/drawing/2014/main" id="{F2A2ED01-9837-46A7-B28E-15B6C229D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17">
              <a:extLst>
                <a:ext uri="{FF2B5EF4-FFF2-40B4-BE49-F238E27FC236}">
                  <a16:creationId xmlns:a16="http://schemas.microsoft.com/office/drawing/2014/main" id="{5E52EFEE-3C02-41C5-852D-699079C2E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18">
              <a:extLst>
                <a:ext uri="{FF2B5EF4-FFF2-40B4-BE49-F238E27FC236}">
                  <a16:creationId xmlns:a16="http://schemas.microsoft.com/office/drawing/2014/main" id="{A4ED1A46-9C33-4642-B4E6-DE8FB6E3FA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19">
              <a:extLst>
                <a:ext uri="{FF2B5EF4-FFF2-40B4-BE49-F238E27FC236}">
                  <a16:creationId xmlns:a16="http://schemas.microsoft.com/office/drawing/2014/main" id="{D8825798-C5AC-4262-B3CA-FAA373172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0">
              <a:extLst>
                <a:ext uri="{FF2B5EF4-FFF2-40B4-BE49-F238E27FC236}">
                  <a16:creationId xmlns:a16="http://schemas.microsoft.com/office/drawing/2014/main" id="{041EF5B5-A116-4AE7-82D0-A06B0FF58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1">
              <a:extLst>
                <a:ext uri="{FF2B5EF4-FFF2-40B4-BE49-F238E27FC236}">
                  <a16:creationId xmlns:a16="http://schemas.microsoft.com/office/drawing/2014/main" id="{1053245D-DA29-4C13-84C9-749150489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1166F809-C998-47FD-8299-4F9BA65D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2C6184C9-DD88-444D-83F9-7E5C128E5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24">
              <a:extLst>
                <a:ext uri="{FF2B5EF4-FFF2-40B4-BE49-F238E27FC236}">
                  <a16:creationId xmlns:a16="http://schemas.microsoft.com/office/drawing/2014/main" id="{96A02A4D-21A3-44E5-BEFC-1DD2E8262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25">
              <a:extLst>
                <a:ext uri="{FF2B5EF4-FFF2-40B4-BE49-F238E27FC236}">
                  <a16:creationId xmlns:a16="http://schemas.microsoft.com/office/drawing/2014/main" id="{B31F515F-6B6B-48A5-99B1-F9BBCF8F6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78" name="Graphic 77" descr="Users">
            <a:extLst>
              <a:ext uri="{FF2B5EF4-FFF2-40B4-BE49-F238E27FC236}">
                <a16:creationId xmlns:a16="http://schemas.microsoft.com/office/drawing/2014/main" id="{C2480B1A-49FC-1C47-81B7-E1C0EEC5E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9563" y="-3136099"/>
            <a:ext cx="3724275" cy="3818401"/>
          </a:xfrm>
          <a:prstGeom prst="rect">
            <a:avLst/>
          </a:prstGeom>
        </p:spPr>
      </p:pic>
      <p:pic>
        <p:nvPicPr>
          <p:cNvPr id="84" name="Graphic 83" descr="Man">
            <a:extLst>
              <a:ext uri="{FF2B5EF4-FFF2-40B4-BE49-F238E27FC236}">
                <a16:creationId xmlns:a16="http://schemas.microsoft.com/office/drawing/2014/main" id="{D28CA3DE-2528-7845-96DD-0522C42E5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55566" y="4151578"/>
            <a:ext cx="1723493" cy="1723493"/>
          </a:xfrm>
          <a:prstGeom prst="rect">
            <a:avLst/>
          </a:prstGeom>
        </p:spPr>
      </p:pic>
      <p:pic>
        <p:nvPicPr>
          <p:cNvPr id="86" name="Graphic 85" descr="Woman">
            <a:extLst>
              <a:ext uri="{FF2B5EF4-FFF2-40B4-BE49-F238E27FC236}">
                <a16:creationId xmlns:a16="http://schemas.microsoft.com/office/drawing/2014/main" id="{B38B37A5-AA0D-DA44-9BA1-1303DAEEC7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433471" y="4365397"/>
            <a:ext cx="1756764" cy="1756764"/>
          </a:xfrm>
          <a:prstGeom prst="rect">
            <a:avLst/>
          </a:prstGeom>
        </p:spPr>
      </p:pic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84E5BEC0-AC65-C649-98DD-E651B96728E6}"/>
              </a:ext>
            </a:extLst>
          </p:cNvPr>
          <p:cNvCxnSpPr>
            <a:cxnSpLocks/>
          </p:cNvCxnSpPr>
          <p:nvPr/>
        </p:nvCxnSpPr>
        <p:spPr>
          <a:xfrm>
            <a:off x="-1654736" y="2800350"/>
            <a:ext cx="0" cy="140190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1CE83AB-766E-5941-BBAC-FA95CA630C73}"/>
              </a:ext>
            </a:extLst>
          </p:cNvPr>
          <p:cNvCxnSpPr/>
          <p:nvPr/>
        </p:nvCxnSpPr>
        <p:spPr>
          <a:xfrm>
            <a:off x="-2321486" y="2228850"/>
            <a:ext cx="215003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7F0A135C-0725-504F-BBA9-1FEC0D28ED6D}"/>
              </a:ext>
            </a:extLst>
          </p:cNvPr>
          <p:cNvCxnSpPr/>
          <p:nvPr/>
        </p:nvCxnSpPr>
        <p:spPr>
          <a:xfrm>
            <a:off x="12423214" y="2125803"/>
            <a:ext cx="215003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1CC485DE-A0C6-1A45-8407-567F4D449E81}"/>
              </a:ext>
            </a:extLst>
          </p:cNvPr>
          <p:cNvCxnSpPr>
            <a:cxnSpLocks/>
          </p:cNvCxnSpPr>
          <p:nvPr/>
        </p:nvCxnSpPr>
        <p:spPr>
          <a:xfrm>
            <a:off x="14199381" y="2228850"/>
            <a:ext cx="0" cy="143278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758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1106 0.00277 L -0.00976 0.35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75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54167E-6 5.55112E-17 L 0.42252 -0.003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20" y="-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45833E-6 -3.7037E-6 L -0.4638 0.015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74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013 -0.07014 L 0.36992 -0.079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-46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0222 0.00995 L -0.4302 -0.001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28" y="-5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2813 -0.03356 L 0.3625 -0.033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2.91667E-6 1.48148E-6 L -0.38216 1.48148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B0BC2F97-F3ED-4F01-B461-9A522CD97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75225" y="1331697"/>
            <a:ext cx="193249" cy="16659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600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0CE3618-1D7A-4256-B2AF-9DB692996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824" y="6419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CC40045-3931-4F5B-BFDA-CB5657884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4300EE0-ECBD-4A99-A182-D65E0E6E6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6F00B75-03DF-4D45-9B0D-64C830BD60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68D3ABB2-C1A2-49A0-A399-DF61B1EF6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DA1AEAE7-4978-4A5B-AAD2-E2E78726FE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7A9AAEEE-4B18-43DC-B196-17B61CD41F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807703FD-FEEE-4777-846F-8C38F40CEB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3883325D-A3A9-46FF-B7CB-EE92752226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1009273A-6FB2-45C9-814B-F9F243C59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1456BB4-6CF2-4A71-BE63-1AC03A287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90F94609-6C4C-45C5-B029-0704F4BB6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7532FA0C-81DB-47C4-A39A-77A779E23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F2A2ED01-9837-46A7-B28E-15B6C229D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5E52EFEE-3C02-41C5-852D-699079C2E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A4ED1A46-9C33-4642-B4E6-DE8FB6E3FA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D8825798-C5AC-4262-B3CA-FAA373172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041EF5B5-A116-4AE7-82D0-A06B0FF58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1053245D-DA29-4C13-84C9-749150489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1166F809-C998-47FD-8299-4F9BA65D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2C6184C9-DD88-444D-83F9-7E5C128E5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96A02A4D-21A3-44E5-BEFC-1DD2E8262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B31F515F-6B6B-48A5-99B1-F9BBCF8F6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803B8239-7868-5B40-A633-207650F10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483" y="-1848575"/>
            <a:ext cx="3425826" cy="1712913"/>
          </a:xfrm>
          <a:prstGeom prst="rect">
            <a:avLst/>
          </a:prstGeom>
        </p:spPr>
      </p:pic>
      <p:pic>
        <p:nvPicPr>
          <p:cNvPr id="9" name="Graphic 8" descr="Marker">
            <a:extLst>
              <a:ext uri="{FF2B5EF4-FFF2-40B4-BE49-F238E27FC236}">
                <a16:creationId xmlns:a16="http://schemas.microsoft.com/office/drawing/2014/main" id="{8029F032-12A0-1A46-9C63-56CE632F1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03838">
            <a:off x="9905762" y="-1878356"/>
            <a:ext cx="1470502" cy="1470502"/>
          </a:xfrm>
          <a:prstGeom prst="rect">
            <a:avLst/>
          </a:prstGeom>
        </p:spPr>
      </p:pic>
      <p:pic>
        <p:nvPicPr>
          <p:cNvPr id="49" name="Picture 48" descr="A picture containing photo, large, bird, white&#10;&#10;Description automatically generated">
            <a:extLst>
              <a:ext uri="{FF2B5EF4-FFF2-40B4-BE49-F238E27FC236}">
                <a16:creationId xmlns:a16="http://schemas.microsoft.com/office/drawing/2014/main" id="{E5F6CFDF-E672-154F-9AD4-38D181F05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3600" y="-3818354"/>
            <a:ext cx="3829944" cy="380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91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4.44444E-6 L -0.00013 0.61226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" y="30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accel="50000" decel="50000" autoRev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0.06315 -0.02916 L -0.21068 0.47223 " pathEditMode="relative" rAng="0" ptsTypes="AA">
                                          <p:cBhvr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698" y="250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accel="50000" decel="5000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Motion origin="layout" path="M 0.00417 0.61226 L -0.39271 0.26226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844" y="-1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accel="50000" decel="50000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animMotion origin="layout" path="M -2.91667E-6 -1.85185E-6 L -0.2806 0.68264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036" y="3412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4.44444E-6 L -0.00013 0.61226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" y="30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accel="50000" decel="50000" autoRev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0.06315 -0.02916 L -0.21068 0.47223 " pathEditMode="relative" rAng="0" ptsTypes="AA">
                                          <p:cBhvr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698" y="250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accel="50000" decel="5000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Motion origin="layout" path="M 0.00417 0.61226 L -0.39271 0.26226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844" y="-1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accel="50000" decel="50000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animMotion origin="layout" path="M -2.91667E-6 -1.85185E-6 L -0.2806 0.68264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036" y="3412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A4CD35EF-7348-4E64-8700-827E64EA4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435823" y="3320139"/>
            <a:ext cx="300774" cy="25928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10CE3618-1D7A-4256-B2AF-9DB692996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824" y="6419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91A9185-A7D5-460B-98BC-0BF2EBD3E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  <a:noFill/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8AFC1764-6516-4F77-BF30-B8ADB3C9F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FCAFF9F9-F806-47EC-BCAC-9921E719F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09D92491-36BD-4861-BA54-DD88E6089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8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23740E15-AB86-4E5C-A137-07E0DDC03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BE097852-1F54-4EF0-A1BE-561272FCD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5C2DF1F9-21CC-430E-84C8-356C73C6F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4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7F11B45B-3EDE-4B6A-903B-0AE6E9DD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F77FDDC5-477E-420D-B98F-42ABA2477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A92C0474-B573-45C5-84C5-194CE1715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2FBC62F8-64D0-4025-99AE-A04E291D9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7632F945-80B5-4575-A538-29495BF8F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5562CC17-43D4-4E57-AE08-83952EE59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E1D78CFE-04CA-4101-AFCF-196940B2D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41F2A149-A64E-4690-B049-18C156A8E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D9313C72-D62D-4416-A6AE-7EB7D6B54A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77B03BEA-76E5-4ECB-B9BB-D89D27509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6AF6BECE-416D-4C3A-AD6F-68B08F3CA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B9197E2A-A098-480D-A2A6-3F3B889ED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5A493EDB-6C9E-483F-86A6-0F473E590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CBB06F14-856A-EC45-98C9-B477A6F3B604}"/>
              </a:ext>
            </a:extLst>
          </p:cNvPr>
          <p:cNvSpPr/>
          <p:nvPr/>
        </p:nvSpPr>
        <p:spPr>
          <a:xfrm>
            <a:off x="6260457" y="1887822"/>
            <a:ext cx="1508234" cy="10789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8" name="Graphic 57" descr="Person with idea">
            <a:extLst>
              <a:ext uri="{FF2B5EF4-FFF2-40B4-BE49-F238E27FC236}">
                <a16:creationId xmlns:a16="http://schemas.microsoft.com/office/drawing/2014/main" id="{256681A3-FABE-9543-B3DB-21370C8C4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03521" y="1387226"/>
            <a:ext cx="3445668" cy="3414119"/>
          </a:xfrm>
          <a:prstGeom prst="rect">
            <a:avLst/>
          </a:prstGeom>
        </p:spPr>
      </p:pic>
      <p:pic>
        <p:nvPicPr>
          <p:cNvPr id="60" name="Graphic 59" descr="Handshake">
            <a:extLst>
              <a:ext uri="{FF2B5EF4-FFF2-40B4-BE49-F238E27FC236}">
                <a16:creationId xmlns:a16="http://schemas.microsoft.com/office/drawing/2014/main" id="{6D5B558A-944E-754D-8282-6020F98D4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31182" y="2288863"/>
            <a:ext cx="2512482" cy="2512482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622765E8-ACF7-B04E-84CC-BC82966F8021}"/>
              </a:ext>
            </a:extLst>
          </p:cNvPr>
          <p:cNvSpPr/>
          <p:nvPr/>
        </p:nvSpPr>
        <p:spPr>
          <a:xfrm>
            <a:off x="4686300" y="-1695450"/>
            <a:ext cx="2191276" cy="16360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14925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-0.35911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56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2 -0.00672 L -0.35664 0.001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4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0.05482 -0.00069 L -0.15326 0.67107 L 0.10456 0.67408 " pathEditMode="relative" rAng="0" ptsTypes="AAA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3375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0.00638 -0.03912 L -0.32657 -0.01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54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A4CD35EF-7348-4E64-8700-827E64EA4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435823" y="3320139"/>
            <a:ext cx="300774" cy="25928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10CE3618-1D7A-4256-B2AF-9DB692996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824" y="6419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91A9185-A7D5-460B-98BC-0BF2EBD3E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  <a:noFill/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8AFC1764-6516-4F77-BF30-B8ADB3C9F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FCAFF9F9-F806-47EC-BCAC-9921E719F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09D92491-36BD-4861-BA54-DD88E6089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8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23740E15-AB86-4E5C-A137-07E0DDC03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BE097852-1F54-4EF0-A1BE-561272FCD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5C2DF1F9-21CC-430E-84C8-356C73C6F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4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7F11B45B-3EDE-4B6A-903B-0AE6E9DD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F77FDDC5-477E-420D-B98F-42ABA2477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A92C0474-B573-45C5-84C5-194CE1715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2FBC62F8-64D0-4025-99AE-A04E291D9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7632F945-80B5-4575-A538-29495BF8F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5562CC17-43D4-4E57-AE08-83952EE59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E1D78CFE-04CA-4101-AFCF-196940B2D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41F2A149-A64E-4690-B049-18C156A8E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D9313C72-D62D-4416-A6AE-7EB7D6B54A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77B03BEA-76E5-4ECB-B9BB-D89D27509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6AF6BECE-416D-4C3A-AD6F-68B08F3CA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B9197E2A-A098-480D-A2A6-3F3B889ED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5A493EDB-6C9E-483F-86A6-0F473E590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pic>
        <p:nvPicPr>
          <p:cNvPr id="7" name="Graphic 6" descr="Connections">
            <a:extLst>
              <a:ext uri="{FF2B5EF4-FFF2-40B4-BE49-F238E27FC236}">
                <a16:creationId xmlns:a16="http://schemas.microsoft.com/office/drawing/2014/main" id="{4D75BB06-A160-924A-9BEB-D2B019F27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29602" y="1627046"/>
            <a:ext cx="3603624" cy="3603624"/>
          </a:xfrm>
          <a:prstGeom prst="rect">
            <a:avLst/>
          </a:prstGeom>
        </p:spPr>
      </p:pic>
      <p:pic>
        <p:nvPicPr>
          <p:cNvPr id="9" name="Graphic 8" descr="Thumbs up sign">
            <a:extLst>
              <a:ext uri="{FF2B5EF4-FFF2-40B4-BE49-F238E27FC236}">
                <a16:creationId xmlns:a16="http://schemas.microsoft.com/office/drawing/2014/main" id="{28BC1A43-0F3C-2149-BAFF-25C971218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5792" y="-304194"/>
            <a:ext cx="1743953" cy="205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16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26 0.01111 C 0.14649 0.01111 0.24284 0.1757 0.24284 0.37824 C 0.24284 0.58148 0.14649 0.74676 0.02826 0.74676 C -0.0901 0.74676 -0.18607 0.58148 -0.18607 0.37824 C -0.18607 0.1757 -0.0901 0.01111 0.02826 0.01111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678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79167E-6 0 L 0.00195 0.741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3706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875E-6 -2.59259E-6 L -0.00143 -0.3729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A4CD35EF-7348-4E64-8700-827E64EA4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435823" y="3320139"/>
            <a:ext cx="300774" cy="25928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10CE3618-1D7A-4256-B2AF-9DB692996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824" y="6419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91A9185-A7D5-460B-98BC-0BF2EBD3E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  <a:noFill/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8AFC1764-6516-4F77-BF30-B8ADB3C9F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FCAFF9F9-F806-47EC-BCAC-9921E719F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09D92491-36BD-4861-BA54-DD88E6089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8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23740E15-AB86-4E5C-A137-07E0DDC03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BE097852-1F54-4EF0-A1BE-561272FCD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5C2DF1F9-21CC-430E-84C8-356C73C6F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4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7F11B45B-3EDE-4B6A-903B-0AE6E9DD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F77FDDC5-477E-420D-B98F-42ABA2477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A92C0474-B573-45C5-84C5-194CE1715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2FBC62F8-64D0-4025-99AE-A04E291D9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7632F945-80B5-4575-A538-29495BF8F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5562CC17-43D4-4E57-AE08-83952EE59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E1D78CFE-04CA-4101-AFCF-196940B2D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41F2A149-A64E-4690-B049-18C156A8E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D9313C72-D62D-4416-A6AE-7EB7D6B54A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77B03BEA-76E5-4ECB-B9BB-D89D27509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6AF6BECE-416D-4C3A-AD6F-68B08F3CA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B9197E2A-A098-480D-A2A6-3F3B889ED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5A493EDB-6C9E-483F-86A6-0F473E590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pic>
        <p:nvPicPr>
          <p:cNvPr id="9" name="Graphic 8" descr="Downward trend">
            <a:extLst>
              <a:ext uri="{FF2B5EF4-FFF2-40B4-BE49-F238E27FC236}">
                <a16:creationId xmlns:a16="http://schemas.microsoft.com/office/drawing/2014/main" id="{98A10743-4A32-8E45-A432-D8C88A16F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6577" y="1280534"/>
            <a:ext cx="3606273" cy="3606273"/>
          </a:xfrm>
          <a:prstGeom prst="rect">
            <a:avLst/>
          </a:prstGeom>
        </p:spPr>
      </p:pic>
      <p:pic>
        <p:nvPicPr>
          <p:cNvPr id="11" name="Graphic 10" descr="Male">
            <a:extLst>
              <a:ext uri="{FF2B5EF4-FFF2-40B4-BE49-F238E27FC236}">
                <a16:creationId xmlns:a16="http://schemas.microsoft.com/office/drawing/2014/main" id="{19EB60C9-8F1D-7F40-A56A-9D11FCDCB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94555" y="-2131630"/>
            <a:ext cx="2531745" cy="2531745"/>
          </a:xfrm>
          <a:prstGeom prst="rect">
            <a:avLst/>
          </a:prstGeom>
        </p:spPr>
      </p:pic>
      <p:pic>
        <p:nvPicPr>
          <p:cNvPr id="37" name="Graphic 36" descr="Female">
            <a:extLst>
              <a:ext uri="{FF2B5EF4-FFF2-40B4-BE49-F238E27FC236}">
                <a16:creationId xmlns:a16="http://schemas.microsoft.com/office/drawing/2014/main" id="{37D20C37-02D6-8343-93B5-B1867320FD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29159" y="2050791"/>
            <a:ext cx="2450574" cy="245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25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5E-6 2.22222E-6 L 0.40222 -0.0057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4" y="-30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4.16667E-6 -2.59259E-6 L -0.00052 0.603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A4CD35EF-7348-4E64-8700-827E64EA4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435823" y="3320139"/>
            <a:ext cx="300774" cy="25928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10CE3618-1D7A-4256-B2AF-9DB692996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824" y="6419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91A9185-A7D5-460B-98BC-0BF2EBD3E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  <a:noFill/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8AFC1764-6516-4F77-BF30-B8ADB3C9F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FCAFF9F9-F806-47EC-BCAC-9921E719F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09D92491-36BD-4861-BA54-DD88E6089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8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23740E15-AB86-4E5C-A137-07E0DDC03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BE097852-1F54-4EF0-A1BE-561272FCD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5C2DF1F9-21CC-430E-84C8-356C73C6F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4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7F11B45B-3EDE-4B6A-903B-0AE6E9DD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F77FDDC5-477E-420D-B98F-42ABA2477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A92C0474-B573-45C5-84C5-194CE1715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2FBC62F8-64D0-4025-99AE-A04E291D9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7632F945-80B5-4575-A538-29495BF8F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5562CC17-43D4-4E57-AE08-83952EE59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E1D78CFE-04CA-4101-AFCF-196940B2D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41F2A149-A64E-4690-B049-18C156A8E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D9313C72-D62D-4416-A6AE-7EB7D6B54A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77B03BEA-76E5-4ECB-B9BB-D89D27509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6AF6BECE-416D-4C3A-AD6F-68B08F3CA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B9197E2A-A098-480D-A2A6-3F3B889ED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5A493EDB-6C9E-483F-86A6-0F473E590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pic>
        <p:nvPicPr>
          <p:cNvPr id="6" name="Graphic 5" descr="Eye">
            <a:extLst>
              <a:ext uri="{FF2B5EF4-FFF2-40B4-BE49-F238E27FC236}">
                <a16:creationId xmlns:a16="http://schemas.microsoft.com/office/drawing/2014/main" id="{4274C6A8-2B40-C54D-B211-3FC492717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09608" y="6519514"/>
            <a:ext cx="2133600" cy="2133600"/>
          </a:xfrm>
          <a:prstGeom prst="rect">
            <a:avLst/>
          </a:prstGeom>
        </p:spPr>
      </p:pic>
      <p:pic>
        <p:nvPicPr>
          <p:cNvPr id="8" name="Graphic 7" descr="Close">
            <a:extLst>
              <a:ext uri="{FF2B5EF4-FFF2-40B4-BE49-F238E27FC236}">
                <a16:creationId xmlns:a16="http://schemas.microsoft.com/office/drawing/2014/main" id="{64E9DC33-4A1B-BB44-A03E-28F159CEC3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32432" y="3172648"/>
            <a:ext cx="2671724" cy="2671724"/>
          </a:xfrm>
          <a:prstGeom prst="rect">
            <a:avLst/>
          </a:prstGeom>
        </p:spPr>
      </p:pic>
      <p:pic>
        <p:nvPicPr>
          <p:cNvPr id="60" name="Graphic 59" descr="Male profile">
            <a:extLst>
              <a:ext uri="{FF2B5EF4-FFF2-40B4-BE49-F238E27FC236}">
                <a16:creationId xmlns:a16="http://schemas.microsoft.com/office/drawing/2014/main" id="{D9070E71-88CB-0D4F-B922-004DAEFB37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5349" y="-2015254"/>
            <a:ext cx="2227213" cy="2227213"/>
          </a:xfrm>
          <a:prstGeom prst="rect">
            <a:avLst/>
          </a:prstGeom>
        </p:spPr>
      </p:pic>
      <p:pic>
        <p:nvPicPr>
          <p:cNvPr id="62" name="Graphic 61" descr="Female Profile">
            <a:extLst>
              <a:ext uri="{FF2B5EF4-FFF2-40B4-BE49-F238E27FC236}">
                <a16:creationId xmlns:a16="http://schemas.microsoft.com/office/drawing/2014/main" id="{C4AFDCAA-1ACF-6C44-9118-069147BB8A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21522" y="-2015254"/>
            <a:ext cx="2228797" cy="2228797"/>
          </a:xfrm>
          <a:prstGeom prst="rect">
            <a:avLst/>
          </a:prstGeom>
        </p:spPr>
      </p:pic>
      <p:pic>
        <p:nvPicPr>
          <p:cNvPr id="64" name="Graphic 63" descr="Target">
            <a:extLst>
              <a:ext uri="{FF2B5EF4-FFF2-40B4-BE49-F238E27FC236}">
                <a16:creationId xmlns:a16="http://schemas.microsoft.com/office/drawing/2014/main" id="{00028FDE-5698-444A-9CF0-E95F113C80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83962" y="6782695"/>
            <a:ext cx="1651001" cy="1651001"/>
          </a:xfrm>
          <a:prstGeom prst="rect">
            <a:avLst/>
          </a:prstGeom>
        </p:spPr>
      </p:pic>
      <p:pic>
        <p:nvPicPr>
          <p:cNvPr id="65" name="Graphic 64" descr="Close">
            <a:extLst>
              <a:ext uri="{FF2B5EF4-FFF2-40B4-BE49-F238E27FC236}">
                <a16:creationId xmlns:a16="http://schemas.microsoft.com/office/drawing/2014/main" id="{D330950A-7E2F-CD4B-B6D1-2997CE6F6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11086" y="3141288"/>
            <a:ext cx="2671724" cy="2671724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BB6A94EB-417A-2944-9349-0B83B8784B51}"/>
              </a:ext>
            </a:extLst>
          </p:cNvPr>
          <p:cNvSpPr txBox="1"/>
          <p:nvPr/>
        </p:nvSpPr>
        <p:spPr>
          <a:xfrm>
            <a:off x="3334868" y="1670838"/>
            <a:ext cx="5425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dirty="0"/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3891980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9 -0.00949 L 0.02266 0.35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182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0.00066 0.348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74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0287 -0.00463 L 0.00326 -0.456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261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25E-6 2.22045E-16 L -0.00261 -0.4351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2175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149</Words>
  <Application>Microsoft Macintosh PowerPoint</Application>
  <PresentationFormat>Widescreen</PresentationFormat>
  <Paragraphs>27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Avenir Book</vt:lpstr>
      <vt:lpstr>Calibri Light</vt:lpstr>
      <vt:lpstr>Rockwell</vt:lpstr>
      <vt:lpstr>Wingdings</vt:lpstr>
      <vt:lpstr>Atlas</vt:lpstr>
      <vt:lpstr>SDG’s #5    Gender Equity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L SCHMIDT-VEGA</dc:creator>
  <cp:lastModifiedBy>REBECCA L SCHMIDT-VEGA</cp:lastModifiedBy>
  <cp:revision>8</cp:revision>
  <dcterms:created xsi:type="dcterms:W3CDTF">2019-12-08T16:49:29Z</dcterms:created>
  <dcterms:modified xsi:type="dcterms:W3CDTF">2019-12-08T23:46:51Z</dcterms:modified>
</cp:coreProperties>
</file>