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D382A-0417-43B9-BA89-3C79A4379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B99F8-F222-4DB5-A400-E8416EA71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A8D61-3717-4C6D-8795-2C9FBF908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9F0B9-E4FF-451A-AC75-4380877A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5C3BD-BAFD-46C9-ABB8-C0E601B4A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9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80DC6-37C0-4737-B4EA-A946EBA6F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F13FFA-2258-4E42-BB09-C91D718EF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FB12D-4FE2-4AFA-961E-32AC18F06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3EDE7-48FA-410A-A73F-94A4895BB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1ADA8-05A3-4AA9-98A3-3C905BBEF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25F336-7DCB-47A7-97A4-CFCE112BC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CB983-D03A-4617-8652-F99E25628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D54FF-0869-4427-8137-B2D1965D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5E527-34AD-4378-86AA-F2EEA5DC1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4802F-4928-4A16-8185-5EF2AF96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9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7C202-9FE1-4379-9F58-C5CA62EF5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3DA48-7F91-4480-9EE4-6A0C35918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4F1D4-9A80-4A52-95E0-30933D814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C44BD-A9A3-4F9C-BD28-3F35CAD8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39854-D9DE-44F9-8C55-34AE27249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7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7583C-6F9A-4259-8E27-92A3EA969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6EF91-77DE-4C66-ADEE-5252ED856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D675D-DE48-4CC3-8D07-3701BE189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FBADA-FC77-49BF-AD09-5303D596F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7593B-31EB-49DF-A0BD-5EFA77B50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1E71E-0E92-43F7-B2AB-2B5F81C38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48DC2-1FFD-4924-9DD1-5DFE0F9A9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F119E5-0434-433A-B2EA-1F62158A7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D51A9-AEC2-4CD7-9634-480A3F83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ED52FA-728E-40D5-B7B6-FC6150295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857E1-2802-4F34-B448-AC59CC22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00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9E80-5B52-4188-A120-A66FDB2A7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9ACE4-202B-46AC-9FB0-053F04F77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C640E2-32A2-41D3-BB38-8CA5D9F1F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F0BFB-5D22-471F-B227-E4755D32AF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C5F899-4FD1-470A-AF86-08B29F4C71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AE708-08F1-4487-950C-11726E3DC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F8098-9DFC-409F-AB1D-B09BB6153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9DCF2A-34ED-458B-AFA6-57BF32524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EF556-B396-4039-AC0C-3E2F3A7F9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D672FB-EFC5-41B5-8C26-C0B1E8000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75273-B4DB-4222-A78D-9279DF74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496E0-E43E-4D4B-908E-2F3ED4D4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3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0E0623-82B6-4A3A-940F-4A86993DD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0A7E55-9B08-4B0E-B55F-64D0F367B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42C45-5746-40EB-BB4B-88CB52152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0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B7673-D798-4A13-B9C4-91AC90697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FDE0F-5B93-4F1E-90E4-1A9E65587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EDB6F-F506-4152-91E9-2A82FEB02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067854-EEF6-4C7F-986F-9489D37F9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A1230-B96B-4264-9876-DFAD766D5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08CE5B-27B2-48B5-9B1D-1AA7D32B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0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97D9D-F495-46D5-B54E-7D0E4B18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711100-E427-4591-8C4A-E161732E8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236A8-1AA4-479C-8CED-88D3A6775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849A6A-DE5A-44AF-8425-A30FACE9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7008D-4D2B-4447-BBC2-8D3061194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249EE-51B3-47B3-9C30-E8A37117D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5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075351-F426-48AF-A899-E95F0B779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F024A-E818-4E16-A833-40B968975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98EC9-0434-4967-9502-3DD15FE93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07539-3ED9-4A0D-AEAF-BAFD66A2BD67}" type="datetimeFigureOut">
              <a:rPr lang="en-US" smtClean="0"/>
              <a:t>12/8/2019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D6301-CE94-4FA3-AC64-9C2A7C8B7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1189C-D302-4A8B-B5B5-123E07B97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DC7F-000A-4AAE-A314-7C1141539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16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A2F5-3C1C-4772-A43F-560F498C9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Reflection 2</a:t>
            </a:r>
          </a:p>
        </p:txBody>
      </p:sp>
      <p:pic>
        <p:nvPicPr>
          <p:cNvPr id="4" name="New Recording 27">
            <a:hlinkClick r:id="" action="ppaction://media"/>
            <a:extLst>
              <a:ext uri="{FF2B5EF4-FFF2-40B4-BE49-F238E27FC236}">
                <a16:creationId xmlns:a16="http://schemas.microsoft.com/office/drawing/2014/main" id="{ADA28F3C-9D47-4E22-90BD-DFD86A227AA8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512365" y="1845365"/>
            <a:ext cx="3167270" cy="3167270"/>
          </a:xfrm>
        </p:spPr>
      </p:pic>
    </p:spTree>
    <p:extLst>
      <p:ext uri="{BB962C8B-B14F-4D97-AF65-F5344CB8AC3E}">
        <p14:creationId xmlns:p14="http://schemas.microsoft.com/office/powerpoint/2010/main" val="118633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Oral Reflection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Reflection 2</dc:title>
  <dc:creator>Kristina Dávila</dc:creator>
  <cp:lastModifiedBy>Kristina Dávila</cp:lastModifiedBy>
  <cp:revision>1</cp:revision>
  <dcterms:created xsi:type="dcterms:W3CDTF">2019-12-08T20:18:26Z</dcterms:created>
  <dcterms:modified xsi:type="dcterms:W3CDTF">2019-12-08T20:19:05Z</dcterms:modified>
</cp:coreProperties>
</file>