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3AB0A-3F4A-499B-92A7-5A0E43FB1E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071138-8E9C-4830-917D-75B63E988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95DE2-887B-4BB1-BE37-9AE46737B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2CB98-47DD-437C-AE59-650AC83551E2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10A25A-F78C-4CD8-BF84-894CA824F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A4068-87A9-4552-98A5-F4F24D390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F648-972D-4981-B205-F5685D8D7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437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471B2-7C91-4444-A098-842CD0A0F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CEE8EC-6DC2-44E0-AFD9-6BD74BB778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B6273B-7952-4777-99F2-54BBE0DC3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2CB98-47DD-437C-AE59-650AC83551E2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246BA-01B1-42A0-90A7-001B81406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56487-1661-49BE-8F95-BD6C83155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F648-972D-4981-B205-F5685D8D7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797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BE0686-F846-4B30-9372-1FE56DE5C3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69E69F-67B5-4E6E-BB6A-EB3D703970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AC429-A48E-4DC0-B2DA-61A18F6D6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2CB98-47DD-437C-AE59-650AC83551E2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DE66D-CEB9-4DED-AD94-DEF85AD36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4A6047-00CA-44E1-9C8C-67617642A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F648-972D-4981-B205-F5685D8D7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69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5BA5E-7F40-40B2-9B34-25456D18F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99413-A3EE-4526-BF76-CD99DE83B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07824B-5CFB-4319-810D-D725D47D6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2CB98-47DD-437C-AE59-650AC83551E2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BB4C35-FAC0-4ACD-BAA3-A2A6E4EFB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E61DA-37EB-4A40-BED4-A3D4D7A71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F648-972D-4981-B205-F5685D8D7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531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5CF11-FEBB-429D-86C6-CDAC0F423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795C88-0767-4631-A327-C3940BA4EC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E1CD0-8483-48F4-8861-C15ABFA53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2CB98-47DD-437C-AE59-650AC83551E2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B89F49-0658-4667-9D01-EB405B96C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4C3784-F7D7-4A1A-9248-D7332E141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F648-972D-4981-B205-F5685D8D7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428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33D69-ECA1-4663-B78B-370243DCE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E0829-D4B4-43CC-9472-381446346C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D27779-61BB-4672-A52A-A351587139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6207FF-59F1-46DB-9AAC-AE1A919B4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2CB98-47DD-437C-AE59-650AC83551E2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7633CC-73FA-4753-9E69-2B79E09D5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5DAAFA-1AF0-4B47-B143-8E7266B86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F648-972D-4981-B205-F5685D8D7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610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49C65-9388-4281-8FE6-0E01B018B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315DDA-0A62-4AD7-B447-2C65B6882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CF7DC-3004-4394-BE8E-1F0E04C99A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D2AFB-0219-4692-8AF7-70F706CA6B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730E70-12F3-46F8-A4B5-D4731C87B8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56D747-8C77-478C-B47A-F448F977B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2CB98-47DD-437C-AE59-650AC83551E2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875D9D-0F14-45C5-AF26-06327EEC7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445A93-A6EC-4DF9-BD13-3C737AED8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F648-972D-4981-B205-F5685D8D7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73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D999C-0850-4EA3-BDA9-8857167ED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87001D-AFDF-4F97-ACD1-9CD4BB1CC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2CB98-47DD-437C-AE59-650AC83551E2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28ADD2-C1CB-429A-9D31-687BDA018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BA1110-94E6-4396-B044-6CC9EAD8A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F648-972D-4981-B205-F5685D8D7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994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B8EFCD-A44F-407B-BF39-49F0E0E0D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2CB98-47DD-437C-AE59-650AC83551E2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A7570F-E6EF-4222-A609-955EDD84A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9019F4-DBBE-49AC-9B77-3C4A79A37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F648-972D-4981-B205-F5685D8D7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338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18649-C4B3-4703-B72F-3EBF65B7A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E4E81-6DBB-4523-8C9E-6D2A7F2C9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8C749B-A6B9-4298-97D7-144188F3A6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8828BA-DA1D-4328-83A6-F0C507246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2CB98-47DD-437C-AE59-650AC83551E2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5BF607-AB16-4C5D-BF53-827017F0E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DA2221-8EA0-4978-B4A9-BD6736415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F648-972D-4981-B205-F5685D8D7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65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8C04B-EFF8-4CAE-911D-1D13B5964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0B5361-604B-4D4E-8714-565FA1B4D1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5B9482-F23B-4C5E-BB9F-E407BD5748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10D349-FC25-4F86-956F-9DE82439D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2CB98-47DD-437C-AE59-650AC83551E2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B7BB4-CC31-477C-BF36-381A98C1E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605C42-CD55-420E-92B9-DCECD910C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F648-972D-4981-B205-F5685D8D7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161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938565-6CDD-43D7-AD65-F68339424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C4B36D-8C03-4460-819A-86F403A14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1D7F56-BA64-4747-8D73-111BD9461C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2CB98-47DD-437C-AE59-650AC83551E2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45B78-CFE9-4ED6-9E6C-63898F2B4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37BA64-CC55-479A-88C7-CDAC3A43F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DF648-972D-4981-B205-F5685D8D7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806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8775D-9CC9-4026-A70A-C3A263659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Oral Reflection 1</a:t>
            </a:r>
          </a:p>
        </p:txBody>
      </p:sp>
      <p:pic>
        <p:nvPicPr>
          <p:cNvPr id="4" name="New Recording 26">
            <a:hlinkClick r:id="" action="ppaction://media"/>
            <a:extLst>
              <a:ext uri="{FF2B5EF4-FFF2-40B4-BE49-F238E27FC236}">
                <a16:creationId xmlns:a16="http://schemas.microsoft.com/office/drawing/2014/main" id="{6E47077D-48FB-4A6D-9CEB-1044E88D5FE1}"/>
              </a:ext>
            </a:extLst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446104" y="2251212"/>
            <a:ext cx="3299791" cy="3299791"/>
          </a:xfrm>
        </p:spPr>
      </p:pic>
    </p:spTree>
    <p:extLst>
      <p:ext uri="{BB962C8B-B14F-4D97-AF65-F5344CB8AC3E}">
        <p14:creationId xmlns:p14="http://schemas.microsoft.com/office/powerpoint/2010/main" val="3091697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Widescreen</PresentationFormat>
  <Paragraphs>1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Oral Reflection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Reflection 1</dc:title>
  <dc:creator>Kristina Dávila</dc:creator>
  <cp:lastModifiedBy>Kristina Dávila</cp:lastModifiedBy>
  <cp:revision>1</cp:revision>
  <dcterms:created xsi:type="dcterms:W3CDTF">2019-12-08T20:16:49Z</dcterms:created>
  <dcterms:modified xsi:type="dcterms:W3CDTF">2019-12-08T20:18:18Z</dcterms:modified>
</cp:coreProperties>
</file>